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2 – Feb 6,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Do Now (no slip to complete) – </a:t>
            </a:r>
          </a:p>
          <a:p>
            <a:pPr lvl="1"/>
            <a:r>
              <a:rPr lang="en-US" sz="2000" b="1" dirty="0"/>
              <a:t>Collect materials and get started by heating some water</a:t>
            </a:r>
          </a:p>
          <a:p>
            <a:pPr lvl="1"/>
            <a:r>
              <a:rPr lang="en-US" sz="2000" b="1" dirty="0"/>
              <a:t>Get out extra calorimetry 1-11 for </a:t>
            </a:r>
            <a:r>
              <a:rPr lang="en-US" sz="2000" b="1" dirty="0" err="1"/>
              <a:t>hmk</a:t>
            </a:r>
            <a:r>
              <a:rPr lang="en-US" sz="2000" b="1" dirty="0"/>
              <a:t> check </a:t>
            </a:r>
          </a:p>
          <a:p>
            <a:r>
              <a:rPr lang="en-US" sz="2200" b="1" dirty="0"/>
              <a:t>Today’s Objective – </a:t>
            </a:r>
          </a:p>
          <a:p>
            <a:pPr lvl="1"/>
            <a:r>
              <a:rPr lang="en-US" sz="1800" b="1" dirty="0"/>
              <a:t>3.1 Thermal Physics Required Lab </a:t>
            </a:r>
          </a:p>
          <a:p>
            <a:r>
              <a:rPr lang="en-US" sz="2000" b="1" dirty="0"/>
              <a:t>Assignment:</a:t>
            </a:r>
          </a:p>
          <a:p>
            <a:r>
              <a:rPr lang="en-US" sz="2000" b="1" dirty="0"/>
              <a:t>FORMAL 3.1 lab report due Feb 13 </a:t>
            </a:r>
            <a:endParaRPr lang="en-US" b="1" dirty="0"/>
          </a:p>
          <a:p>
            <a:pPr lvl="1"/>
            <a:endParaRPr lang="en-US" sz="1800" b="1" dirty="0"/>
          </a:p>
          <a:p>
            <a:pPr marL="457200" lvl="1" indent="0">
              <a:buNone/>
            </a:pPr>
            <a:endParaRPr lang="en-US" sz="1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874792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Agenda</a:t>
            </a:r>
            <a:endParaRPr lang="en-US" b="1" dirty="0"/>
          </a:p>
          <a:p>
            <a:pPr lvl="1"/>
            <a:r>
              <a:rPr lang="en-US" sz="1800" b="1" dirty="0"/>
              <a:t>Complete prelab first. Get initialed.</a:t>
            </a:r>
          </a:p>
          <a:p>
            <a:pPr lvl="1"/>
            <a:r>
              <a:rPr lang="en-US" sz="1800" b="1" dirty="0"/>
              <a:t>5 Metals available to identify. Work in 7 groups of 2 and one of 3. </a:t>
            </a:r>
            <a:endParaRPr lang="en-US" b="1" dirty="0"/>
          </a:p>
          <a:p>
            <a:pPr lvl="1"/>
            <a:r>
              <a:rPr lang="en-US" sz="1800" b="1" dirty="0"/>
              <a:t>Styrofoam cups with cardboard caps will be our calorimeters.</a:t>
            </a:r>
          </a:p>
          <a:p>
            <a:pPr lvl="1"/>
            <a:r>
              <a:rPr lang="en-US" sz="1800" b="1" dirty="0"/>
              <a:t>No test tubes large enough for metals, use string instead to transfer metal to calorimeter</a:t>
            </a:r>
          </a:p>
          <a:p>
            <a:pPr lvl="1"/>
            <a:r>
              <a:rPr lang="en-US" sz="1800" b="1" dirty="0"/>
              <a:t>YOU determine how to measure Metal volume for density calc. 3 </a:t>
            </a:r>
            <a:r>
              <a:rPr lang="en-US" sz="1800" b="1"/>
              <a:t>possible ways.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35172</TotalTime>
  <Words>116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Physics 2 – Feb 6,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391</cp:revision>
  <dcterms:created xsi:type="dcterms:W3CDTF">2015-08-11T02:33:52Z</dcterms:created>
  <dcterms:modified xsi:type="dcterms:W3CDTF">2020-02-06T15:01:17Z</dcterms:modified>
</cp:coreProperties>
</file>